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432AF5-CA4D-400C-9CE8-EBF12CC408B0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4A50ED-519A-4C8A-B0D0-33AA3985C1D9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037" y="1196752"/>
            <a:ext cx="7055668" cy="648072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  NAJVEĆE NAFTNE KATASTROFE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5144616" cy="1415008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480720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r-HR" dirty="0" smtClean="0"/>
              <a:t>2. Kuwaiti oil lakes – naftna jezera koja su se stvorila kao posljedica uništavanja bušotina 1991.</a:t>
            </a:r>
          </a:p>
          <a:p>
            <a:r>
              <a:rPr lang="hr-HR" dirty="0" smtClean="0"/>
              <a:t>Ispušteno: 3.5 – 7 milijuna tona nafte.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622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 smtClean="0"/>
              <a:t>3. Lakeview Gusher – „erupcija” naftnog ležišta u Kaliforniji (1910.-1911.)</a:t>
            </a:r>
          </a:p>
          <a:p>
            <a:r>
              <a:rPr lang="hr-HR" dirty="0" smtClean="0"/>
              <a:t>Ispušteno: 1.2 milijuna tona nafte.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 descr="C:\Users\korisnik\Desktop\4240359750_81b15aa22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7606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3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/>
              <a:t>4. Gulf War Oil spill – nafta ispuštena tijekom Zaljevskog rata 1991.</a:t>
            </a:r>
          </a:p>
          <a:p>
            <a:r>
              <a:rPr lang="hr-HR" dirty="0" smtClean="0"/>
              <a:t>Ispušteno blizu 1 milijun tona nafte.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670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5. Deepwater Horizon (2010.)</a:t>
            </a:r>
          </a:p>
          <a:p>
            <a:r>
              <a:rPr lang="hr-HR" dirty="0" smtClean="0"/>
              <a:t>Katastrofa na naftnoj platformi British Petroleum u Meksičkom zaljevu.</a:t>
            </a:r>
          </a:p>
          <a:p>
            <a:r>
              <a:rPr lang="hr-HR" dirty="0" smtClean="0"/>
              <a:t>Ispušteno: 4,9 milijuna barela nafte.</a:t>
            </a:r>
          </a:p>
          <a:p>
            <a:r>
              <a:rPr lang="hr-HR" dirty="0" smtClean="0"/>
              <a:t>Odšteta: 18,9 milijardi dolara – najveća u povijesti SAD-a.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7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6. Ixtoc I oil spill – eksplozija naftne platforme u Meksičkom zaljevu 1979.</a:t>
            </a:r>
          </a:p>
          <a:p>
            <a:r>
              <a:rPr lang="hr-HR" dirty="0" smtClean="0"/>
              <a:t>Ispušteno blizu 500 tisuća tona nafte.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4087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0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/>
              <a:t>7. SS Atlantic Empress – sudar grčkog tankera 1979. godine s drugim tankerom.</a:t>
            </a:r>
          </a:p>
          <a:p>
            <a:r>
              <a:rPr lang="hr-HR" dirty="0" smtClean="0"/>
              <a:t>Ispušteno 287 tisuća tona nafte u Karipsko more.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53285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0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8. Mingbulak oil spill – Ferganska dolina – erupcija i pucanje bušotine (1992.)</a:t>
            </a:r>
          </a:p>
          <a:p>
            <a:r>
              <a:rPr lang="hr-HR" dirty="0" smtClean="0"/>
              <a:t>Najgora naftna katastrofa u Aziji.</a:t>
            </a:r>
          </a:p>
          <a:p>
            <a:r>
              <a:rPr lang="hr-HR" dirty="0" smtClean="0"/>
              <a:t>Ispušteno: 285 tisuća tona nafte.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148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 smtClean="0"/>
              <a:t>9. Nowruz field platform – sudar tankera s platformom i napad iračkih helikoptera na platformu 1983.</a:t>
            </a:r>
          </a:p>
          <a:p>
            <a:r>
              <a:rPr lang="hr-HR" dirty="0" smtClean="0"/>
              <a:t>Ispušteno 260 tisuća tona nafte.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855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hr-HR" dirty="0" smtClean="0"/>
              <a:t>10. ABT Summer – nesreća i potonuće tankera kod obale Angole 1991.</a:t>
            </a:r>
          </a:p>
          <a:p>
            <a:r>
              <a:rPr lang="hr-HR" dirty="0" smtClean="0"/>
              <a:t>Daleko od obale, pa nije bilo većeg utjecaja na obalu.</a:t>
            </a:r>
          </a:p>
          <a:p>
            <a:r>
              <a:rPr lang="hr-HR" dirty="0" smtClean="0"/>
              <a:t>Ispušteno 260 tisuća tona nafte.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289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HVALA LIJEPA!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616624" cy="3312368"/>
          </a:xfrm>
        </p:spPr>
      </p:pic>
    </p:spTree>
    <p:extLst>
      <p:ext uri="{BB962C8B-B14F-4D97-AF65-F5344CB8AC3E}">
        <p14:creationId xmlns:p14="http://schemas.microsoft.com/office/powerpoint/2010/main" val="352579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Najveći proizvođači nafte</a:t>
            </a:r>
            <a:endParaRPr lang="hr-H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38" y="1935163"/>
            <a:ext cx="4426323" cy="4389437"/>
          </a:xfrm>
        </p:spPr>
      </p:pic>
    </p:spTree>
    <p:extLst>
      <p:ext uri="{BB962C8B-B14F-4D97-AF65-F5344CB8AC3E}">
        <p14:creationId xmlns:p14="http://schemas.microsoft.com/office/powerpoint/2010/main" val="87317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/>
              <a:t>Procjena štete izazvane naftom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Najčešće se iskazuje u metričkim tonama nafte.</a:t>
            </a:r>
          </a:p>
          <a:p>
            <a:r>
              <a:rPr lang="hr-HR" dirty="0" smtClean="0"/>
              <a:t>1 t = 308 US galona ili 1165 l</a:t>
            </a:r>
          </a:p>
          <a:p>
            <a:r>
              <a:rPr lang="hr-HR" dirty="0" smtClean="0"/>
              <a:t>U SAD i Kanadi imamo mjernu jedinicu barel.</a:t>
            </a:r>
          </a:p>
          <a:p>
            <a:r>
              <a:rPr lang="hr-HR" dirty="0" smtClean="0"/>
              <a:t>1 barel = 42 US galona ili 152 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54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/>
              <a:t>Naftne katastrofe koje još uvijek traju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 Southern Star 7 – Bangladeš – 09.12.2014.</a:t>
            </a:r>
          </a:p>
          <a:p>
            <a:r>
              <a:rPr lang="hr-HR" dirty="0" smtClean="0"/>
              <a:t>Sudar tankera i trgovačkog broda u močvarama Sundarbans – najveća mangrova šuma na Zemlji; pod zaštitom UNESCO-a.</a:t>
            </a:r>
          </a:p>
          <a:p>
            <a:r>
              <a:rPr lang="hr-HR" dirty="0" smtClean="0"/>
              <a:t>Ispušteno: min. 300t nafte.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894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11722" cy="5447630"/>
          </a:xfrm>
        </p:spPr>
      </p:pic>
    </p:spTree>
    <p:extLst>
      <p:ext uri="{BB962C8B-B14F-4D97-AF65-F5344CB8AC3E}">
        <p14:creationId xmlns:p14="http://schemas.microsoft.com/office/powerpoint/2010/main" val="17315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19256" cy="11381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 smtClean="0"/>
              <a:t>Napocor-Power Barge 103</a:t>
            </a:r>
          </a:p>
          <a:p>
            <a:r>
              <a:rPr lang="hr-HR" dirty="0" smtClean="0"/>
              <a:t>Od 08.11.2013. – nasukavanje broda na Filipinima zbog tajfuna Haiyana.</a:t>
            </a:r>
          </a:p>
          <a:p>
            <a:r>
              <a:rPr lang="hr-HR" dirty="0" smtClean="0"/>
              <a:t>Ispušteno min. 170 t nafte.</a:t>
            </a:r>
          </a:p>
        </p:txBody>
      </p:sp>
      <p:pic>
        <p:nvPicPr>
          <p:cNvPr id="1026" name="Picture 2" descr="C:\Users\korisnik\Desktop\shoreline-of-estancia-2013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352928" cy="35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r-HR" i="1" dirty="0" smtClean="0"/>
              <a:t> Nedavni incidenti</a:t>
            </a:r>
          </a:p>
          <a:p>
            <a:r>
              <a:rPr lang="hr-HR" dirty="0" smtClean="0"/>
              <a:t>Refugio oil spill (19.05.2015.)</a:t>
            </a:r>
          </a:p>
          <a:p>
            <a:r>
              <a:rPr lang="hr-HR" dirty="0" smtClean="0"/>
              <a:t>Preko 3400 barela nafte ispušteno zbog puknuća naftovoda kod obale Santa Barbare.</a:t>
            </a:r>
          </a:p>
          <a:p>
            <a:r>
              <a:rPr lang="hr-HR" dirty="0" smtClean="0"/>
              <a:t>Vrlo osjetljivo i zaštićeno morsko područje.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2050" name="Picture 2" descr="C:\Users\korisnik\Desktop\SB-Oil-Spill-Pelican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1008"/>
            <a:ext cx="6096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/>
              <a:t>Najveće naftne katastrofe u povijesti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Kuwaiti oil fires – naftne bušotine u Kuvajtu zapaljene od strane iračke vojske; gorile su od siječnja 1991., a zadnja je ugašena u studenom 1991.</a:t>
            </a:r>
          </a:p>
          <a:p>
            <a:r>
              <a:rPr lang="hr-HR" dirty="0" smtClean="0"/>
              <a:t>Ispušteno preko 136 milijuna tona nafte – procjena.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022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8229600" cy="4673194"/>
          </a:xfrm>
        </p:spPr>
      </p:pic>
    </p:spTree>
    <p:extLst>
      <p:ext uri="{BB962C8B-B14F-4D97-AF65-F5344CB8AC3E}">
        <p14:creationId xmlns:p14="http://schemas.microsoft.com/office/powerpoint/2010/main" val="2240875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424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NAJVEĆE NAFTNE KATASTROFE</vt:lpstr>
      <vt:lpstr>Najveći proizvođači nafte</vt:lpstr>
      <vt:lpstr>Procjena štete izazvane naftom</vt:lpstr>
      <vt:lpstr>Naftne katastrofe koje još uvijek traju</vt:lpstr>
      <vt:lpstr>PowerPoint Presentation</vt:lpstr>
      <vt:lpstr>PowerPoint Presentation</vt:lpstr>
      <vt:lpstr>PowerPoint Presentation</vt:lpstr>
      <vt:lpstr>Najveće naftne katastrofe u povijesti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LIJEPA!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NAJVEĆE NAFTNE KATASTROFE</dc:title>
  <dc:creator>korisnik</dc:creator>
  <cp:lastModifiedBy>korisnik</cp:lastModifiedBy>
  <cp:revision>11</cp:revision>
  <dcterms:created xsi:type="dcterms:W3CDTF">2015-12-10T16:31:26Z</dcterms:created>
  <dcterms:modified xsi:type="dcterms:W3CDTF">2015-12-10T18:12:03Z</dcterms:modified>
</cp:coreProperties>
</file>